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69" r:id="rId18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D3666E5-2C1A-4165-83C3-D32B351A9560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70"/>
            <p14:sldId id="26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14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" name="Picture 7"/>
          <p:cNvPicPr/>
          <p:nvPr/>
        </p:nvPicPr>
        <p:blipFill>
          <a:blip r:embed="rId15"/>
          <a:stretch/>
        </p:blipFill>
        <p:spPr>
          <a:xfrm>
            <a:off x="2060280" y="1563120"/>
            <a:ext cx="4813560" cy="84600"/>
          </a:xfrm>
          <a:prstGeom prst="rect">
            <a:avLst/>
          </a:prstGeom>
          <a:ln>
            <a:noFill/>
          </a:ln>
        </p:spPr>
      </p:pic>
      <p:sp>
        <p:nvSpPr>
          <p:cNvPr id="2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416799D9-0648-4D02-8B85-ECFC2ECC97D6}" type="datetime">
              <a:rPr lang="en-US" sz="1800" b="0" strike="noStrike" spc="-1">
                <a:solidFill>
                  <a:srgbClr val="000000"/>
                </a:solidFill>
                <a:latin typeface="Arial"/>
              </a:rPr>
              <a:t>1/14/2022</a:t>
            </a:fld>
            <a:endParaRPr lang="en-US" sz="1800" b="0" strike="noStrike" spc="-1"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24754EE5-3614-404D-854F-883FCBB0C447}" type="slidenum">
              <a:rPr lang="en-US" sz="18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800" b="0" strike="noStrike" spc="-1"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заголовка щёлкните мышью</a:t>
            </a:r>
          </a:p>
        </p:txBody>
      </p:sp>
      <p:sp>
        <p:nvSpPr>
          <p:cNvPr id="6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" name="Picture 7"/>
          <p:cNvPicPr/>
          <p:nvPr/>
        </p:nvPicPr>
        <p:blipFill>
          <a:blip r:embed="rId15"/>
          <a:stretch/>
        </p:blipFill>
        <p:spPr>
          <a:xfrm>
            <a:off x="2060280" y="1563120"/>
            <a:ext cx="4813560" cy="84600"/>
          </a:xfrm>
          <a:prstGeom prst="rect">
            <a:avLst/>
          </a:prstGeom>
          <a:ln>
            <a:noFill/>
          </a:ln>
        </p:spPr>
      </p:pic>
      <p:sp>
        <p:nvSpPr>
          <p:cNvPr id="45" name="PlaceHolder 2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000" b="1" strike="noStrike" cap="all" spc="-1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lang="ru-RU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ru-RU" sz="2000" b="0" strike="noStrike" spc="-1">
                <a:solidFill>
                  <a:srgbClr val="8B8B8B"/>
                </a:solidFill>
                <a:latin typeface="Calibri"/>
              </a:rPr>
              <a:t>Образец текста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64BF66D4-05A8-4DA2-AFCF-D571B6770242}" type="datetime">
              <a:rPr lang="en-US" sz="1800" b="0" strike="noStrike" spc="-1">
                <a:solidFill>
                  <a:srgbClr val="000000"/>
                </a:solidFill>
                <a:latin typeface="Arial"/>
              </a:rPr>
              <a:t>1/14/2022</a:t>
            </a:fld>
            <a:endParaRPr lang="en-US" sz="1800" b="0" strike="noStrike" spc="-1">
              <a:latin typeface="Times New Roman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4A35E544-CF7D-47AE-AC13-733BDADB4509}" type="slidenum">
              <a:rPr lang="en-US" sz="18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7" name="Picture 7"/>
          <p:cNvPicPr/>
          <p:nvPr/>
        </p:nvPicPr>
        <p:blipFill>
          <a:blip r:embed="rId15"/>
          <a:stretch/>
        </p:blipFill>
        <p:spPr>
          <a:xfrm>
            <a:off x="2060280" y="1563120"/>
            <a:ext cx="4813560" cy="84600"/>
          </a:xfrm>
          <a:prstGeom prst="rect">
            <a:avLst/>
          </a:prstGeom>
          <a:ln>
            <a:noFill/>
          </a:ln>
        </p:spPr>
      </p:pic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91" name="PlaceHolder 5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</p:spPr>
        <p:txBody>
          <a:bodyPr lIns="90000" tIns="45000" rIns="90000" bIns="45000" anchor="b"/>
          <a:lstStyle/>
          <a:p>
            <a:pPr>
              <a:lnSpc>
                <a:spcPct val="100000"/>
              </a:lnSpc>
              <a:spcBef>
                <a:spcPts val="479"/>
              </a:spcBef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93" name="PlaceHolder 7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DB693F7B-4929-470A-8836-18CFA7FF0324}" type="datetime">
              <a:rPr lang="en-US" sz="1800" b="0" strike="noStrike" spc="-1">
                <a:solidFill>
                  <a:srgbClr val="000000"/>
                </a:solidFill>
                <a:latin typeface="Arial"/>
              </a:rPr>
              <a:t>1/14/2022</a:t>
            </a:fld>
            <a:endParaRPr lang="en-US" sz="1800" b="0" strike="noStrike" spc="-1">
              <a:latin typeface="Times New Roman"/>
            </a:endParaRPr>
          </a:p>
        </p:txBody>
      </p:sp>
      <p:sp>
        <p:nvSpPr>
          <p:cNvPr id="94" name="PlaceHolder 8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95" name="PlaceHolder 9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D9574E65-7C2C-4A9C-B1F1-8AD01D799932}" type="slidenum">
              <a:rPr lang="en-US" sz="18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irbitskoemo.ru/" TargetMode="Externa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0" y="121018"/>
            <a:ext cx="7742160" cy="191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60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Представляем</a:t>
            </a:r>
            <a:br>
              <a:rPr lang="ru-RU" sz="60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наш детский сад</a:t>
            </a:r>
            <a:endParaRPr lang="en-US" sz="6000" b="0" strike="noStrike" spc="-1" dirty="0">
              <a:latin typeface="Arial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1858320" y="4019760"/>
            <a:ext cx="5493960" cy="146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Прямоугольник 1"/>
          <p:cNvSpPr/>
          <p:nvPr/>
        </p:nvSpPr>
        <p:spPr>
          <a:xfrm>
            <a:off x="5436096" y="2060864"/>
            <a:ext cx="31500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3600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«Речкаловский детский сад»</a:t>
            </a:r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444" y="2060864"/>
            <a:ext cx="3414198" cy="306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И</a:t>
            </a:r>
            <a:r>
              <a:rPr lang="ru-RU" b="1" dirty="0" smtClean="0"/>
              <a:t>спользуем </a:t>
            </a:r>
            <a:r>
              <a:rPr lang="ru-RU" b="1" dirty="0"/>
              <a:t>в процессе обучения и воспитания детей информационно-коммуникативные технологии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User\AppData\Local\Microsoft\Windows\Temporary Internet Files\Content.Word\IMG_20210220_10543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2664296" cy="2859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User\AppData\Local\Microsoft\Windows\Temporary Internet Files\Content.Word\DSC_049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73016"/>
            <a:ext cx="3312368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User\Desktop\ОВЕЧКА\Пасха 2019\DSC_09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46077"/>
            <a:ext cx="3583146" cy="2388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91405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сотрудничество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социальными партнерами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User\AppData\Local\Microsoft\Windows\Temporary Internet Files\Content.Word\2021_09_24_12_55_20_73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062" y="1622050"/>
            <a:ext cx="3180834" cy="3535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User\Desktop\ОВЕЧКА\02-06-2021_09-39-29\IMG-20210601-WA0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84" y="1626420"/>
            <a:ext cx="2875248" cy="38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4238225"/>
            <a:ext cx="42672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264" y="1609474"/>
            <a:ext cx="2582798" cy="250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29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779136"/>
          </a:xfrm>
        </p:spPr>
        <p:txBody>
          <a:bodyPr/>
          <a:lstStyle/>
          <a:p>
            <a:pPr algn="ctr"/>
            <a:r>
              <a:rPr lang="ru-RU" sz="4000" b="1" dirty="0" smtClean="0"/>
              <a:t>АКЦИИ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Рисунок 4" descr="C:\Users\днс\Desktop\WhatsApp Image 2020-05-18 at 19.28.43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96752"/>
            <a:ext cx="309634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днс\Desktop\WhatsApp Image 2020-05-18 at 19.37.01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518915"/>
            <a:ext cx="1725930" cy="2270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User\AppData\Local\Microsoft\Windows\Temporary Internet Files\Content.Word\DSC0217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33056"/>
            <a:ext cx="2520280" cy="2083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User\AppData\Local\Microsoft\Windows\INetCache\Content.Word\IMG-20181128-WA0029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789040"/>
            <a:ext cx="1720275" cy="3064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User\AppData\Local\Microsoft\Windows\Temporary Internet Files\Content.Word\2021_05_16_15_29_04_530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933056"/>
            <a:ext cx="2219325" cy="2513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82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90872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1F14F8"/>
                </a:solidFill>
                <a:latin typeface="Times New Roman" pitchFamily="18" charset="0"/>
                <a:cs typeface="Times New Roman" pitchFamily="18" charset="0"/>
              </a:rPr>
              <a:t>Служебные помещения детского</a:t>
            </a:r>
            <a:r>
              <a:rPr lang="ru-RU" sz="36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1F14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сада</a:t>
            </a:r>
            <a:endParaRPr lang="ru-RU" sz="3600" b="1" dirty="0">
              <a:solidFill>
                <a:srgbClr val="1F14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1010072"/>
            <a:ext cx="8229240" cy="5515272"/>
          </a:xfrm>
        </p:spPr>
        <p:txBody>
          <a:bodyPr/>
          <a:lstStyle/>
          <a:p>
            <a:r>
              <a:rPr lang="ru-RU" dirty="0" smtClean="0"/>
              <a:t>       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пищеблок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заведующего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прачечная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10072"/>
            <a:ext cx="2376264" cy="265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7" y="3963710"/>
            <a:ext cx="302082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10072"/>
            <a:ext cx="3346920" cy="262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436" y="3963710"/>
            <a:ext cx="3456384" cy="2306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07568"/>
            <a:ext cx="2306912" cy="150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94488" y="6006920"/>
            <a:ext cx="2396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едицинский кабинет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363755" y="5822254"/>
            <a:ext cx="2459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методический кабинет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40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240" cy="1008112"/>
          </a:xfrm>
        </p:spPr>
        <p:txBody>
          <a:bodyPr/>
          <a:lstStyle/>
          <a:p>
            <a:pPr algn="ctr"/>
            <a:r>
              <a:rPr lang="ru-RU" altLang="ru-RU" sz="3200" b="1" dirty="0" smtClean="0">
                <a:solidFill>
                  <a:srgbClr val="8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Программы, реализуемые в МДОУ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611560" y="2708920"/>
            <a:ext cx="8229240" cy="1144800"/>
          </a:xfrm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ru-RU" b="0" i="0" dirty="0" smtClean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общеобразовательная программа -образовательная программа дошкольного образования МДОУ "Речкаловский детский сад" с использованием Инновационной программы дошкольного образования "От рождения до школы« под редакцией </a:t>
            </a:r>
            <a:r>
              <a:rPr lang="ru-RU" b="0" i="0" dirty="0" err="1" smtClean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Вераксы</a:t>
            </a:r>
            <a:r>
              <a:rPr lang="ru-RU" b="0" i="0" dirty="0" smtClean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Н.Е, Комаровой Т.С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Э. М. Дорофеевой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0" i="0" dirty="0" smtClean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 пятое(инновационное), </a:t>
            </a:r>
            <a:r>
              <a:rPr lang="ru-RU" b="0" i="0" dirty="0" err="1" smtClean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испр.и</a:t>
            </a:r>
            <a:r>
              <a:rPr lang="ru-RU" b="0" i="0" dirty="0" smtClean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доп_МОЗАЙКА-СИНТЕЗ,2019г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 </a:t>
            </a:r>
            <a:r>
              <a:rPr lang="ru-RU" b="0" i="0" dirty="0" smtClean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"Азы финансовой культуры для дошкольников: Л.В Стахович, </a:t>
            </a:r>
            <a:r>
              <a:rPr lang="ru-RU" b="0" i="0" dirty="0" err="1" smtClean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Семенкова</a:t>
            </a:r>
            <a:r>
              <a:rPr lang="ru-RU" b="0" i="0" dirty="0" smtClean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 smtClean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Л.Ю.и</a:t>
            </a:r>
            <a:r>
              <a:rPr lang="ru-RU" b="0" i="0" dirty="0" smtClean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Л.Ю.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Рыжановская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(- 2-е изд.- М.: ВИТА-ПРЕСС, 2019);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Парциальные программы: - </a:t>
            </a:r>
            <a:r>
              <a:rPr lang="ru-RU" b="0" i="0" dirty="0" smtClean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эстетического развития детей 2-7 лет в  ИЗО деятельности "Цветные ладошки": Лыкова И.А. </a:t>
            </a:r>
          </a:p>
          <a:p>
            <a:r>
              <a:rPr lang="ru-RU" b="0" i="0" dirty="0" smtClean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 Программа «Физическая культура-дошкольникам» Л.Д. Глазырина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0" i="0" dirty="0" smtClean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Парциальная программа: "Праздник каждый день" </a:t>
            </a:r>
            <a:r>
              <a:rPr lang="ru-RU" b="0" i="0" dirty="0" err="1" smtClean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Каплунова</a:t>
            </a:r>
            <a:r>
              <a:rPr lang="ru-RU" b="0" i="0" dirty="0" smtClean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И.М. </a:t>
            </a:r>
            <a:r>
              <a:rPr lang="ru-RU" b="0" i="0" dirty="0" err="1" smtClean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Новоскольцева</a:t>
            </a:r>
            <a:r>
              <a:rPr lang="ru-RU" b="0" i="0" dirty="0" smtClean="0">
                <a:solidFill>
                  <a:srgbClr val="2C2D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И.А.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05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WordArt 6"/>
          <p:cNvSpPr>
            <a:spLocks noGrp="1" noChangeArrowheads="1" noChangeShapeType="1" noTextEdit="1"/>
          </p:cNvSpPr>
          <p:nvPr>
            <p:ph type="subTitle"/>
          </p:nvPr>
        </p:nvSpPr>
        <p:spPr bwMode="auto">
          <a:xfrm>
            <a:off x="539552" y="1844824"/>
            <a:ext cx="8229240" cy="17524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27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97914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TextShape 2"/>
          <p:cNvSpPr txBox="1"/>
          <p:nvPr/>
        </p:nvSpPr>
        <p:spPr>
          <a:xfrm>
            <a:off x="899592" y="4581128"/>
            <a:ext cx="7772040" cy="1499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indent="457200" algn="just">
              <a:spcAft>
                <a:spcPts val="0"/>
              </a:spcAft>
            </a:pPr>
            <a:r>
              <a:rPr lang="ru-RU" sz="1280" b="1" kern="50" dirty="0" smtClean="0">
                <a:effectLst/>
                <a:latin typeface="Times New Roman"/>
                <a:ea typeface="Times New Roman"/>
              </a:rPr>
              <a:t>С 10 декабря 1998 года   Учреждение действовало с наименованием «муниципальное образовательное учреждение дошкольного образования Речкаловский детский сад», зарегистрированное постановлением главы администрации муниципального образования </a:t>
            </a:r>
            <a:r>
              <a:rPr lang="ru-RU" sz="1280" b="1" kern="50" dirty="0" err="1" smtClean="0">
                <a:effectLst/>
                <a:latin typeface="Times New Roman"/>
                <a:ea typeface="Times New Roman"/>
              </a:rPr>
              <a:t>Ирбитский</a:t>
            </a:r>
            <a:r>
              <a:rPr lang="ru-RU" sz="1280" b="1" kern="50" dirty="0" smtClean="0">
                <a:effectLst/>
                <a:latin typeface="Times New Roman"/>
                <a:ea typeface="Times New Roman"/>
              </a:rPr>
              <a:t> район от 10.12.1998 г. № 422, свидетельство о государственной регистрации номер 1062 , серия </a:t>
            </a:r>
            <a:r>
              <a:rPr lang="en-US" sz="1280" b="1" kern="50" dirty="0" smtClean="0">
                <a:effectLst/>
                <a:latin typeface="Times New Roman"/>
                <a:ea typeface="Times New Roman"/>
              </a:rPr>
              <a:t>III</a:t>
            </a:r>
            <a:r>
              <a:rPr lang="ru-RU" sz="1280" b="1" kern="50" dirty="0" smtClean="0">
                <a:effectLst/>
                <a:latin typeface="Times New Roman"/>
                <a:ea typeface="Times New Roman"/>
              </a:rPr>
              <a:t>-ИИ. </a:t>
            </a:r>
          </a:p>
          <a:p>
            <a:pPr indent="457200" algn="just">
              <a:spcAft>
                <a:spcPts val="0"/>
              </a:spcAft>
            </a:pPr>
            <a:r>
              <a:rPr lang="ru-RU" sz="1280" b="1" kern="50" dirty="0" smtClean="0">
                <a:effectLst/>
                <a:latin typeface="Times New Roman"/>
                <a:ea typeface="Times New Roman"/>
              </a:rPr>
              <a:t>Постановлением главы муниципального образования </a:t>
            </a:r>
            <a:r>
              <a:rPr lang="ru-RU" sz="1280" b="1" kern="50" dirty="0" err="1" smtClean="0">
                <a:effectLst/>
                <a:latin typeface="Times New Roman"/>
                <a:ea typeface="Times New Roman"/>
              </a:rPr>
              <a:t>Ирбитский</a:t>
            </a:r>
            <a:r>
              <a:rPr lang="ru-RU" sz="1280" b="1" kern="50" dirty="0" smtClean="0">
                <a:effectLst/>
                <a:latin typeface="Times New Roman"/>
                <a:ea typeface="Times New Roman"/>
              </a:rPr>
              <a:t> район от 17.11.2000 г. № 587 муниципальное образовательное учреждение дошкольного образования Речкаловский детский сад переименовано в муниципальное дошкольное образовательное учреждение Речкаловский детский сад, свидетельство о государственной регистрации номер 1062/1, серия </a:t>
            </a:r>
            <a:r>
              <a:rPr lang="en-US" sz="1280" b="1" kern="50" dirty="0" smtClean="0">
                <a:effectLst/>
                <a:latin typeface="Times New Roman"/>
                <a:ea typeface="Times New Roman"/>
              </a:rPr>
              <a:t>III</a:t>
            </a:r>
            <a:r>
              <a:rPr lang="ru-RU" sz="1280" b="1" kern="50" dirty="0" smtClean="0">
                <a:effectLst/>
                <a:latin typeface="Times New Roman"/>
                <a:ea typeface="Times New Roman"/>
              </a:rPr>
              <a:t>-ИИ.</a:t>
            </a:r>
          </a:p>
          <a:p>
            <a:pPr indent="457200" algn="just">
              <a:spcAft>
                <a:spcPts val="0"/>
              </a:spcAft>
            </a:pPr>
            <a:r>
              <a:rPr lang="ru-RU" sz="1280" b="1" kern="50" dirty="0" smtClean="0">
                <a:effectLst/>
                <a:latin typeface="Times New Roman"/>
                <a:ea typeface="Times New Roman"/>
              </a:rPr>
              <a:t>Межрайонной инспекцией МНС России № 8 по Свердловской области 19 декабря 2002 года в Единый государственный реестр юридических лиц внесена запись о юридическом лице, зарегистрированном до 1 июля 2002 года за основным государственным регистрационным номером 1026600881560.</a:t>
            </a:r>
          </a:p>
          <a:p>
            <a:pPr indent="457200" algn="just">
              <a:spcAft>
                <a:spcPts val="0"/>
              </a:spcAft>
            </a:pPr>
            <a:r>
              <a:rPr lang="ru-RU" sz="1280" b="1" kern="50" dirty="0" smtClean="0">
                <a:effectLst/>
                <a:latin typeface="Times New Roman"/>
                <a:ea typeface="Times New Roman"/>
              </a:rPr>
              <a:t>Постановлением главы </a:t>
            </a:r>
            <a:r>
              <a:rPr lang="ru-RU" sz="1280" b="1" kern="50" dirty="0" err="1" smtClean="0">
                <a:effectLst/>
                <a:latin typeface="Times New Roman"/>
                <a:ea typeface="Times New Roman"/>
              </a:rPr>
              <a:t>Ирбитского</a:t>
            </a:r>
            <a:r>
              <a:rPr lang="ru-RU" sz="1280" b="1" kern="50" dirty="0" smtClean="0">
                <a:effectLst/>
                <a:latin typeface="Times New Roman"/>
                <a:ea typeface="Times New Roman"/>
              </a:rPr>
              <a:t> муниципального образования от 15.08.2011г. № 315-ПГ создано муниципальное казенное дошкольное образовательное учреждение Речкаловский детский сад путем изменения типа на бюджетное учреждение существующего муниципального дошкольного образовательного учреждения Речкаловский детского сада.</a:t>
            </a:r>
          </a:p>
          <a:p>
            <a:pPr indent="457200" algn="just">
              <a:spcAft>
                <a:spcPts val="0"/>
              </a:spcAft>
            </a:pPr>
            <a:r>
              <a:rPr lang="ru-RU" sz="1280" b="1" kern="50" dirty="0" smtClean="0">
                <a:effectLst/>
                <a:latin typeface="Times New Roman"/>
                <a:ea typeface="Times New Roman"/>
              </a:rPr>
              <a:t>Постановлением администрации </a:t>
            </a:r>
            <a:r>
              <a:rPr lang="ru-RU" sz="1280" b="1" kern="50" dirty="0" err="1" smtClean="0">
                <a:effectLst/>
                <a:latin typeface="Times New Roman"/>
                <a:ea typeface="Times New Roman"/>
              </a:rPr>
              <a:t>Ирбитского</a:t>
            </a:r>
            <a:r>
              <a:rPr lang="ru-RU" sz="1280" b="1" kern="50" dirty="0" smtClean="0">
                <a:effectLst/>
                <a:latin typeface="Times New Roman"/>
                <a:ea typeface="Times New Roman"/>
              </a:rPr>
              <a:t> муниципального образования от «16» ноября 2017г. № 1016 - ПА создано муниципальное дошкольное образовательное учреждение «Речкаловский детский сад» путем изменения типа на бюджетное учреждение существующего муниципального казенного дошкольного образовательного учреждения </a:t>
            </a:r>
            <a:r>
              <a:rPr lang="ru-RU" sz="1280" b="1" kern="50" dirty="0" err="1" smtClean="0">
                <a:effectLst/>
                <a:latin typeface="Times New Roman"/>
                <a:ea typeface="Times New Roman"/>
              </a:rPr>
              <a:t>Речкаловского</a:t>
            </a:r>
            <a:r>
              <a:rPr lang="ru-RU" sz="1280" b="1" kern="50" dirty="0" smtClean="0">
                <a:effectLst/>
                <a:latin typeface="Times New Roman"/>
                <a:ea typeface="Times New Roman"/>
              </a:rPr>
              <a:t> детского сада.</a:t>
            </a:r>
            <a:endParaRPr lang="ru-RU" sz="1280" b="1" kern="50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620688"/>
            <a:ext cx="4572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101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</a:rPr>
              <a:t>Наша история</a:t>
            </a:r>
            <a:b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101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6409" y="1340768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Дошкольное образовательное учреждение  было открыто в 1980г. как «Ясли-сад».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Здание МДОУ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– типовое, двухэтажное находиться в 16 километрах  от районного центра,  в  населенном пункте деревни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Речкалова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TextShape 2"/>
          <p:cNvSpPr txBox="1"/>
          <p:nvPr/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TextShape 3"/>
          <p:cNvSpPr txBox="1"/>
          <p:nvPr/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TextShape 4"/>
          <p:cNvSpPr txBox="1"/>
          <p:nvPr/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TextShape 5"/>
          <p:cNvSpPr txBox="1"/>
          <p:nvPr/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9796" y="188640"/>
            <a:ext cx="795464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организации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дошкольное образовательное учреждение.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учреждения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бюджетное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детский сад.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Организационно-правовая форма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учреждение.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Учредителем и собственником имущества учреждения является </a:t>
            </a:r>
            <a:r>
              <a:rPr lang="ru-RU" sz="16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Ирбитское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муниципальное образование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Юридический адрес: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623811, Российская Федерация, Свердловская область,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Ирбитский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д.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Речкалова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Школьная, д. 6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Фактический адрес: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623811, Российская Федерация, Свердловская область,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Ирбитский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д.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Речкалова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Школьная, д. 6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+7 (34355) 5-17-41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rdetsad@mail.ru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пятидневная рабочая неделя, с понедельника по пятницу включительно, за исключением выходных (суббота, воскресенье) и нерабочих праздничных дней в соответствии с Трудовым кодексом РФ, нормативно-правовыми актами Правительства Российской Федерации.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группы функционируют в режиме сокращенного дня – 9-часовое пребывание детей с 8.00. до 17.00.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кратковременного пребывания детей – 5 часовое пребывание детей </a:t>
            </a:r>
            <a:r>
              <a:rPr lang="ru-RU" sz="1600" dirty="0"/>
              <a:t>день (часы работы: с 8.00 до 13.00).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68313" y="692696"/>
            <a:ext cx="82296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101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Нормативные документы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17" y="1573373"/>
            <a:ext cx="2820221" cy="38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498" y="2132856"/>
            <a:ext cx="2777227" cy="4000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73373"/>
            <a:ext cx="2716391" cy="372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240" cy="1144800"/>
          </a:xfrm>
        </p:spPr>
        <p:txBody>
          <a:bodyPr/>
          <a:lstStyle/>
          <a:p>
            <a:pPr algn="ctr"/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101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Устройство детского сада: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683568" y="1484784"/>
            <a:ext cx="7488832" cy="864096"/>
          </a:xfrm>
        </p:spPr>
        <p:txBody>
          <a:bodyPr>
            <a:normAutofit/>
          </a:bodyPr>
          <a:lstStyle/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детского сада имеются четыре участка для прогулки (на всех закрытые веранды).На территории детского сада организована экологическая тропа,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музплощадка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лаборатория воды,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космоплощадка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метеоплощадка, поляна сказок. </a:t>
            </a:r>
          </a:p>
          <a:p>
            <a:endParaRPr lang="ru-RU" dirty="0"/>
          </a:p>
        </p:txBody>
      </p:sp>
      <p:pic>
        <p:nvPicPr>
          <p:cNvPr id="4" name="Рисунок 3" descr="C:\Users\User\AppData\Local\Microsoft\Windows\Temporary Internet Files\Content.Word\IMG-20210922-WA003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48880"/>
            <a:ext cx="2062480" cy="30727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User\AppData\Local\Microsoft\Windows\Temporary Internet Files\Content.Word\IMG-20210922-WA002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204864"/>
            <a:ext cx="2189480" cy="30797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User\AppData\Local\Microsoft\Windows\Temporary Internet Files\Content.Word\IMG-20210922-WA002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622" y="2190432"/>
            <a:ext cx="2738755" cy="24771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User\AppData\Local\Microsoft\Windows\Temporary Internet Files\Content.Word\IMG-20210922-WA001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47" y="4667567"/>
            <a:ext cx="2658110" cy="2132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79002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effectLst/>
                <a:latin typeface="Times New Roman"/>
                <a:ea typeface="Times New Roman"/>
              </a:rPr>
              <a:t>                        РППС строится с учётом организации деятельности детей:</a:t>
            </a:r>
            <a:br>
              <a:rPr lang="ru-RU" b="1" dirty="0" smtClean="0">
                <a:effectLst/>
                <a:latin typeface="Times New Roman"/>
                <a:ea typeface="Times New Roman"/>
              </a:rPr>
            </a:br>
            <a:r>
              <a:rPr lang="ru-RU" dirty="0" smtClean="0">
                <a:effectLst/>
                <a:latin typeface="Times New Roman"/>
                <a:ea typeface="Times New Roman"/>
              </a:rPr>
              <a:t>а)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обучающей деятельности;</a:t>
            </a:r>
            <a:br>
              <a:rPr lang="ru-RU" sz="1600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для совместной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детей и взрослых;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в) для самостоятельной деятельности детей.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User\AppData\Local\Microsoft\Windows\Temporary Internet Files\Content.Word\2021_09_23_11_40_56_53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61623"/>
            <a:ext cx="4824536" cy="4775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AppData\Local\Microsoft\Windows\Temporary Internet Files\Content.Word\2021_09_23_11_38_52_21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76756"/>
            <a:ext cx="4283968" cy="4760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1531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годовому плану с детьми систематически проводятся мероприятия по предупреждению дорожно-транспортного и бытового травматизма, пожарной безопасности, изучаются правила дорожного движения, проводятся праздники и развлечения, оформляются выставки детских рисунков и детско-родительских работ.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User\AppData\Local\Microsoft\Windows\Temporary Internet Files\Content.Word\коллаж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320480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AppData\Local\Microsoft\Windows\Temporary Internet Files\Content.Word\2021_09_24_12_53_11_99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41732"/>
            <a:ext cx="3860656" cy="3875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8035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четырёхразовое (завтрак, второй завтрак, обед, полдник). Качественное питание — основа здоровья детей и этому вопросу отводится одно из главных мест в работе руководителя и медицинских работников ДОУ.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User\AppData\Local\Microsoft\Windows\Temporary Internet Files\Content.Word\DSC_067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2952328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User\AppData\Local\Microsoft\Windows\Temporary Internet Files\Content.Word\DSC_068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19" y="1309223"/>
            <a:ext cx="3175961" cy="19037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User\AppData\Local\Microsoft\Windows\Temporary Internet Files\Content.Word\DSC_070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73016"/>
            <a:ext cx="2952328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User\AppData\Local\Microsoft\Windows\Temporary Internet Files\Content.Word\DSC_076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32836"/>
            <a:ext cx="2721610" cy="1818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18433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491104"/>
          </a:xfrm>
        </p:spPr>
        <p:txBody>
          <a:bodyPr/>
          <a:lstStyle/>
          <a:p>
            <a:pPr algn="ctr"/>
            <a:r>
              <a:rPr lang="ru-RU" sz="2400" b="1" dirty="0" smtClean="0"/>
              <a:t>Традиционные праздники и развлечения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User\AppData\Local\Microsoft\Windows\Temporary Internet Files\Content.Word\2021_09_23_12_12_03_79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5" y="1196752"/>
            <a:ext cx="3251518" cy="25922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 descr="C:\Users\User\AppData\Local\Microsoft\Windows\Temporary Internet Files\Content.Word\2021_09_23_12_18_42_23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295232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User\AppData\Local\Microsoft\Windows\Temporary Internet Files\Content.Word\2021_09_23_12_26_23_26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4073555"/>
            <a:ext cx="2083435" cy="208343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C:\Users\User\AppData\Local\Microsoft\Windows\Temporary Internet Files\Content.Word\CollageMaker_20210428_10335580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113" y="4052595"/>
            <a:ext cx="1892300" cy="20669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7024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783</TotalTime>
  <Words>387</Words>
  <Application>Microsoft Office PowerPoint</Application>
  <PresentationFormat>Экран (4:3)</PresentationFormat>
  <Paragraphs>44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Устройство детского сада: </vt:lpstr>
      <vt:lpstr>                        РППС строится с учётом организации деятельности детей: а) в обучающей деятельности; б) для совместной деятельности детей и взрослых; в) для самостоятельной деятельности детей.</vt:lpstr>
      <vt:lpstr> Согласно годовому плану с детьми систематически проводятся мероприятия по предупреждению дорожно-транспортного и бытового травматизма, пожарной безопасности, изучаются правила дорожного движения, проводятся праздники и развлечения, оформляются выставки детских рисунков и детско-родительских работ. </vt:lpstr>
      <vt:lpstr>Питание четырёхразовое (завтрак, второй завтрак, обед, полдник). Качественное питание — основа здоровья детей и этому вопросу отводится одно из главных мест в работе руководителя и медицинских работников ДОУ. </vt:lpstr>
      <vt:lpstr>Традиционные праздники и развлечения.</vt:lpstr>
      <vt:lpstr>Используем в процессе обучения и воспитания детей информационно-коммуникативные технологии</vt:lpstr>
      <vt:lpstr>Активное сотрудничество с социальными партнерами</vt:lpstr>
      <vt:lpstr>АКЦИИ</vt:lpstr>
      <vt:lpstr>Служебные помещения детского сада</vt:lpstr>
      <vt:lpstr>Программы, реализуемые в МДОУ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subject/>
  <dc:creator>Шаблон Фокиной Л. П.</dc:creator>
  <dc:description/>
  <cp:lastModifiedBy>User</cp:lastModifiedBy>
  <cp:revision>61</cp:revision>
  <dcterms:created xsi:type="dcterms:W3CDTF">2014-07-06T18:18:01Z</dcterms:created>
  <dcterms:modified xsi:type="dcterms:W3CDTF">2022-01-14T08:17:01Z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</vt:i4>
  </property>
</Properties>
</file>